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Lst>
  <p:sldSz cx="18288000" cy="10287000"/>
  <p:notesSz cx="6858000" cy="9144000"/>
  <p:embeddedFontLst>
    <p:embeddedFont>
      <p:font typeface="Arial" charset="1" panose="020B0502020202020204"/>
      <p:regular r:id="rId11"/>
    </p:embeddedFont>
    <p:embeddedFont>
      <p:font typeface="Arial Bold" charset="1" panose="020B0802020202020204"/>
      <p:regular r:id="rId1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fonts/font11.fntdata" Type="http://schemas.openxmlformats.org/officeDocument/2006/relationships/font"/><Relationship Id="rId12" Target="fonts/font12.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3.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4.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FFFCF3"/>
        </a:solidFill>
      </p:bgPr>
    </p:bg>
    <p:spTree>
      <p:nvGrpSpPr>
        <p:cNvPr id="1" name=""/>
        <p:cNvGrpSpPr/>
        <p:nvPr/>
      </p:nvGrpSpPr>
      <p:grpSpPr>
        <a:xfrm>
          <a:off x="0" y="0"/>
          <a:ext cx="0" cy="0"/>
          <a:chOff x="0" y="0"/>
          <a:chExt cx="0" cy="0"/>
        </a:xfrm>
      </p:grpSpPr>
      <p:grpSp>
        <p:nvGrpSpPr>
          <p:cNvPr name="Group 2" id="2"/>
          <p:cNvGrpSpPr/>
          <p:nvPr/>
        </p:nvGrpSpPr>
        <p:grpSpPr>
          <a:xfrm rot="0">
            <a:off x="0" y="0"/>
            <a:ext cx="3927410" cy="4680857"/>
            <a:chOff x="0" y="0"/>
            <a:chExt cx="1034380" cy="1232818"/>
          </a:xfrm>
        </p:grpSpPr>
        <p:sp>
          <p:nvSpPr>
            <p:cNvPr name="Freeform 3" id="3"/>
            <p:cNvSpPr/>
            <p:nvPr/>
          </p:nvSpPr>
          <p:spPr>
            <a:xfrm flipH="false" flipV="false" rot="0">
              <a:off x="0" y="0"/>
              <a:ext cx="1034379" cy="1232818"/>
            </a:xfrm>
            <a:custGeom>
              <a:avLst/>
              <a:gdLst/>
              <a:ahLst/>
              <a:cxnLst/>
              <a:rect r="r" b="b" t="t" l="l"/>
              <a:pathLst>
                <a:path h="1232818" w="1034379">
                  <a:moveTo>
                    <a:pt x="0" y="0"/>
                  </a:moveTo>
                  <a:lnTo>
                    <a:pt x="1034379" y="0"/>
                  </a:lnTo>
                  <a:lnTo>
                    <a:pt x="1034379" y="1232818"/>
                  </a:lnTo>
                  <a:lnTo>
                    <a:pt x="0" y="1232818"/>
                  </a:lnTo>
                  <a:close/>
                </a:path>
              </a:pathLst>
            </a:custGeom>
            <a:solidFill>
              <a:srgbClr val="F26512"/>
            </a:solidFill>
          </p:spPr>
        </p:sp>
        <p:sp>
          <p:nvSpPr>
            <p:cNvPr name="TextBox 4" id="4"/>
            <p:cNvSpPr txBox="true"/>
            <p:nvPr/>
          </p:nvSpPr>
          <p:spPr>
            <a:xfrm>
              <a:off x="0" y="-38100"/>
              <a:ext cx="1034380" cy="1270918"/>
            </a:xfrm>
            <a:prstGeom prst="rect">
              <a:avLst/>
            </a:prstGeom>
          </p:spPr>
          <p:txBody>
            <a:bodyPr anchor="ctr" rtlCol="false" tIns="50800" lIns="50800" bIns="50800" rIns="50800"/>
            <a:lstStyle/>
            <a:p>
              <a:pPr algn="ctr">
                <a:lnSpc>
                  <a:spcPts val="2659"/>
                </a:lnSpc>
              </a:pPr>
            </a:p>
          </p:txBody>
        </p:sp>
      </p:grpSp>
      <p:grpSp>
        <p:nvGrpSpPr>
          <p:cNvPr name="Group 5" id="5"/>
          <p:cNvGrpSpPr/>
          <p:nvPr/>
        </p:nvGrpSpPr>
        <p:grpSpPr>
          <a:xfrm rot="0">
            <a:off x="0" y="0"/>
            <a:ext cx="18288000" cy="6232831"/>
            <a:chOff x="0" y="0"/>
            <a:chExt cx="2384869" cy="812800"/>
          </a:xfrm>
        </p:grpSpPr>
        <p:sp>
          <p:nvSpPr>
            <p:cNvPr name="Freeform 6" id="6"/>
            <p:cNvSpPr/>
            <p:nvPr/>
          </p:nvSpPr>
          <p:spPr>
            <a:xfrm flipH="false" flipV="false" rot="0">
              <a:off x="0" y="0"/>
              <a:ext cx="2384869" cy="812800"/>
            </a:xfrm>
            <a:custGeom>
              <a:avLst/>
              <a:gdLst/>
              <a:ahLst/>
              <a:cxnLst/>
              <a:rect r="r" b="b" t="t" l="l"/>
              <a:pathLst>
                <a:path h="812800" w="2384869">
                  <a:moveTo>
                    <a:pt x="0" y="0"/>
                  </a:moveTo>
                  <a:lnTo>
                    <a:pt x="2384869" y="0"/>
                  </a:lnTo>
                  <a:lnTo>
                    <a:pt x="2384869" y="812800"/>
                  </a:lnTo>
                  <a:lnTo>
                    <a:pt x="0" y="812800"/>
                  </a:lnTo>
                  <a:close/>
                </a:path>
              </a:pathLst>
            </a:custGeom>
            <a:blipFill>
              <a:blip r:embed="rId2"/>
              <a:stretch>
                <a:fillRect l="-1215" t="0" r="-1215" b="0"/>
              </a:stretch>
            </a:blipFill>
          </p:spPr>
        </p:sp>
      </p:grpSp>
      <p:sp>
        <p:nvSpPr>
          <p:cNvPr name="Freeform 7" id="7"/>
          <p:cNvSpPr/>
          <p:nvPr/>
        </p:nvSpPr>
        <p:spPr>
          <a:xfrm flipH="false" flipV="false" rot="0">
            <a:off x="15314672" y="8791589"/>
            <a:ext cx="1944628" cy="466711"/>
          </a:xfrm>
          <a:custGeom>
            <a:avLst/>
            <a:gdLst/>
            <a:ahLst/>
            <a:cxnLst/>
            <a:rect r="r" b="b" t="t" l="l"/>
            <a:pathLst>
              <a:path h="466711" w="1944628">
                <a:moveTo>
                  <a:pt x="0" y="0"/>
                </a:moveTo>
                <a:lnTo>
                  <a:pt x="1944628" y="0"/>
                </a:lnTo>
                <a:lnTo>
                  <a:pt x="1944628" y="466711"/>
                </a:lnTo>
                <a:lnTo>
                  <a:pt x="0" y="466711"/>
                </a:lnTo>
                <a:lnTo>
                  <a:pt x="0" y="0"/>
                </a:lnTo>
                <a:close/>
              </a:path>
            </a:pathLst>
          </a:custGeom>
          <a:blipFill>
            <a:blip r:embed="rId3"/>
            <a:stretch>
              <a:fillRect l="0" t="0" r="0" b="0"/>
            </a:stretch>
          </a:blipFill>
        </p:spPr>
      </p:sp>
      <p:sp>
        <p:nvSpPr>
          <p:cNvPr name="TextBox 8" id="8"/>
          <p:cNvSpPr txBox="true"/>
          <p:nvPr/>
        </p:nvSpPr>
        <p:spPr>
          <a:xfrm rot="0">
            <a:off x="11576685" y="6806874"/>
            <a:ext cx="5682615" cy="720725"/>
          </a:xfrm>
          <a:prstGeom prst="rect">
            <a:avLst/>
          </a:prstGeom>
        </p:spPr>
        <p:txBody>
          <a:bodyPr anchor="t" rtlCol="false" tIns="0" lIns="0" bIns="0" rIns="0">
            <a:spAutoFit/>
          </a:bodyPr>
          <a:lstStyle/>
          <a:p>
            <a:pPr algn="r" marL="0" indent="0" lvl="0">
              <a:lnSpc>
                <a:spcPts val="5199"/>
              </a:lnSpc>
            </a:pPr>
            <a:r>
              <a:rPr lang="en-US" sz="3999" spc="199">
                <a:solidFill>
                  <a:srgbClr val="0C1D28"/>
                </a:solidFill>
                <a:latin typeface="Arial"/>
                <a:ea typeface="Arial"/>
                <a:cs typeface="Arial"/>
                <a:sym typeface="Arial"/>
              </a:rPr>
              <a:t>Presenter Name(s)</a:t>
            </a:r>
          </a:p>
        </p:txBody>
      </p:sp>
      <p:sp>
        <p:nvSpPr>
          <p:cNvPr name="TextBox 9" id="9"/>
          <p:cNvSpPr txBox="true"/>
          <p:nvPr/>
        </p:nvSpPr>
        <p:spPr>
          <a:xfrm rot="0">
            <a:off x="1028700" y="6732683"/>
            <a:ext cx="7657549" cy="2525617"/>
          </a:xfrm>
          <a:prstGeom prst="rect">
            <a:avLst/>
          </a:prstGeom>
        </p:spPr>
        <p:txBody>
          <a:bodyPr anchor="t" rtlCol="false" tIns="0" lIns="0" bIns="0" rIns="0">
            <a:spAutoFit/>
          </a:bodyPr>
          <a:lstStyle/>
          <a:p>
            <a:pPr algn="l" marL="0" indent="0" lvl="0">
              <a:lnSpc>
                <a:spcPts val="9058"/>
              </a:lnSpc>
            </a:pPr>
            <a:r>
              <a:rPr lang="en-US" b="true" sz="9058" spc="-289">
                <a:solidFill>
                  <a:srgbClr val="0C1D28"/>
                </a:solidFill>
                <a:latin typeface="Arial Bold"/>
                <a:ea typeface="Arial Bold"/>
                <a:cs typeface="Arial Bold"/>
                <a:sym typeface="Arial Bold"/>
              </a:rPr>
              <a:t>Presentation Title</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2046280"/>
            <a:chOff x="0" y="0"/>
            <a:chExt cx="4816593" cy="538938"/>
          </a:xfrm>
        </p:grpSpPr>
        <p:sp>
          <p:nvSpPr>
            <p:cNvPr name="Freeform 3" id="3"/>
            <p:cNvSpPr/>
            <p:nvPr/>
          </p:nvSpPr>
          <p:spPr>
            <a:xfrm flipH="false" flipV="false" rot="0">
              <a:off x="0" y="0"/>
              <a:ext cx="4816592" cy="538938"/>
            </a:xfrm>
            <a:custGeom>
              <a:avLst/>
              <a:gdLst/>
              <a:ahLst/>
              <a:cxnLst/>
              <a:rect r="r" b="b" t="t" l="l"/>
              <a:pathLst>
                <a:path h="538938" w="4816592">
                  <a:moveTo>
                    <a:pt x="0" y="0"/>
                  </a:moveTo>
                  <a:lnTo>
                    <a:pt x="4816592" y="0"/>
                  </a:lnTo>
                  <a:lnTo>
                    <a:pt x="4816592" y="538938"/>
                  </a:lnTo>
                  <a:lnTo>
                    <a:pt x="0" y="538938"/>
                  </a:lnTo>
                  <a:close/>
                </a:path>
              </a:pathLst>
            </a:custGeom>
            <a:solidFill>
              <a:srgbClr val="1C953F"/>
            </a:solidFill>
          </p:spPr>
        </p:sp>
        <p:sp>
          <p:nvSpPr>
            <p:cNvPr name="TextBox 4" id="4"/>
            <p:cNvSpPr txBox="true"/>
            <p:nvPr/>
          </p:nvSpPr>
          <p:spPr>
            <a:xfrm>
              <a:off x="0" y="-38100"/>
              <a:ext cx="4816593" cy="577038"/>
            </a:xfrm>
            <a:prstGeom prst="rect">
              <a:avLst/>
            </a:prstGeom>
          </p:spPr>
          <p:txBody>
            <a:bodyPr anchor="ctr" rtlCol="false" tIns="50800" lIns="50800" bIns="50800" rIns="50800"/>
            <a:lstStyle/>
            <a:p>
              <a:pPr algn="ctr">
                <a:lnSpc>
                  <a:spcPts val="2659"/>
                </a:lnSpc>
                <a:spcBef>
                  <a:spcPct val="0"/>
                </a:spcBef>
              </a:pPr>
            </a:p>
          </p:txBody>
        </p:sp>
      </p:grpSp>
      <p:sp>
        <p:nvSpPr>
          <p:cNvPr name="TextBox 5" id="5"/>
          <p:cNvSpPr txBox="true"/>
          <p:nvPr/>
        </p:nvSpPr>
        <p:spPr>
          <a:xfrm rot="0">
            <a:off x="1028700" y="4735298"/>
            <a:ext cx="16470261" cy="4118610"/>
          </a:xfrm>
          <a:prstGeom prst="rect">
            <a:avLst/>
          </a:prstGeom>
        </p:spPr>
        <p:txBody>
          <a:bodyPr anchor="t" rtlCol="false" tIns="0" lIns="0" bIns="0" rIns="0">
            <a:spAutoFit/>
          </a:bodyPr>
          <a:lstStyle/>
          <a:p>
            <a:pPr algn="l">
              <a:lnSpc>
                <a:spcPts val="2940"/>
              </a:lnSpc>
            </a:pPr>
            <a:r>
              <a:rPr lang="en-US" sz="2100">
                <a:solidFill>
                  <a:srgbClr val="000000"/>
                </a:solidFill>
                <a:latin typeface="Arial"/>
                <a:ea typeface="Arial"/>
                <a:cs typeface="Arial"/>
                <a:sym typeface="Arial"/>
              </a:rPr>
              <a:t>L</a:t>
            </a:r>
            <a:r>
              <a:rPr lang="en-US" sz="2100">
                <a:solidFill>
                  <a:srgbClr val="000000"/>
                </a:solidFill>
                <a:latin typeface="Arial"/>
                <a:ea typeface="Arial"/>
                <a:cs typeface="Arial"/>
                <a:sym typeface="Arial"/>
              </a:rPr>
              <a:t>orem ipsum dolor sit amet, consectetur adipiscing elit, sed do eiusmod tempor incididunt ut labore et dolore  Lorem ipsum dolor sit amet, consectetur adipiscing elit, sed do eiusmod tempor incididunt ut labore et dolore</a:t>
            </a:r>
          </a:p>
          <a:p>
            <a:pPr algn="l">
              <a:lnSpc>
                <a:spcPts val="2940"/>
              </a:lnSpc>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p:txBody>
      </p:sp>
      <p:sp>
        <p:nvSpPr>
          <p:cNvPr name="Freeform 6" id="6"/>
          <p:cNvSpPr/>
          <p:nvPr/>
        </p:nvSpPr>
        <p:spPr>
          <a:xfrm flipH="false" flipV="false" rot="0">
            <a:off x="15017770" y="770254"/>
            <a:ext cx="2241530" cy="537967"/>
          </a:xfrm>
          <a:custGeom>
            <a:avLst/>
            <a:gdLst/>
            <a:ahLst/>
            <a:cxnLst/>
            <a:rect r="r" b="b" t="t" l="l"/>
            <a:pathLst>
              <a:path h="537967" w="2241530">
                <a:moveTo>
                  <a:pt x="0" y="0"/>
                </a:moveTo>
                <a:lnTo>
                  <a:pt x="2241530" y="0"/>
                </a:lnTo>
                <a:lnTo>
                  <a:pt x="2241530" y="537967"/>
                </a:lnTo>
                <a:lnTo>
                  <a:pt x="0" y="537967"/>
                </a:lnTo>
                <a:lnTo>
                  <a:pt x="0" y="0"/>
                </a:lnTo>
                <a:close/>
              </a:path>
            </a:pathLst>
          </a:custGeom>
          <a:blipFill>
            <a:blip r:embed="rId2"/>
            <a:stretch>
              <a:fillRect l="0" t="0" r="0" b="0"/>
            </a:stretch>
          </a:blipFill>
        </p:spPr>
      </p:sp>
      <p:sp>
        <p:nvSpPr>
          <p:cNvPr name="TextBox 7" id="7"/>
          <p:cNvSpPr txBox="true"/>
          <p:nvPr/>
        </p:nvSpPr>
        <p:spPr>
          <a:xfrm rot="0">
            <a:off x="1028700" y="2799597"/>
            <a:ext cx="7768719" cy="1343027"/>
          </a:xfrm>
          <a:prstGeom prst="rect">
            <a:avLst/>
          </a:prstGeom>
        </p:spPr>
        <p:txBody>
          <a:bodyPr anchor="t" rtlCol="false" tIns="0" lIns="0" bIns="0" rIns="0">
            <a:spAutoFit/>
          </a:bodyPr>
          <a:lstStyle/>
          <a:p>
            <a:pPr algn="l" marL="0" indent="0" lvl="0">
              <a:lnSpc>
                <a:spcPts val="8925"/>
              </a:lnSpc>
            </a:pPr>
            <a:r>
              <a:rPr lang="en-US" b="true" sz="8500">
                <a:solidFill>
                  <a:srgbClr val="000000"/>
                </a:solidFill>
                <a:latin typeface="Arial Bold"/>
                <a:ea typeface="Arial Bold"/>
                <a:cs typeface="Arial Bold"/>
                <a:sym typeface="Arial Bold"/>
              </a:rPr>
              <a:t>Heading</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TextBox 2" id="2"/>
          <p:cNvSpPr txBox="true"/>
          <p:nvPr/>
        </p:nvSpPr>
        <p:spPr>
          <a:xfrm rot="0">
            <a:off x="1095706" y="3164847"/>
            <a:ext cx="16470261" cy="5975985"/>
          </a:xfrm>
          <a:prstGeom prst="rect">
            <a:avLst/>
          </a:prstGeom>
        </p:spPr>
        <p:txBody>
          <a:bodyPr anchor="t" rtlCol="false" tIns="0" lIns="0" bIns="0" rIns="0">
            <a:spAutoFit/>
          </a:bodyPr>
          <a:lstStyle/>
          <a:p>
            <a:pPr algn="l">
              <a:lnSpc>
                <a:spcPts val="2940"/>
              </a:lnSpc>
            </a:pPr>
            <a:r>
              <a:rPr lang="en-US" sz="2100">
                <a:solidFill>
                  <a:srgbClr val="000000"/>
                </a:solidFill>
                <a:latin typeface="Arial"/>
                <a:ea typeface="Arial"/>
                <a:cs typeface="Arial"/>
                <a:sym typeface="Arial"/>
              </a:rPr>
              <a:t>L</a:t>
            </a:r>
            <a:r>
              <a:rPr lang="en-US" sz="2100">
                <a:solidFill>
                  <a:srgbClr val="000000"/>
                </a:solidFill>
                <a:latin typeface="Arial"/>
                <a:ea typeface="Arial"/>
                <a:cs typeface="Arial"/>
                <a:sym typeface="Arial"/>
              </a:rPr>
              <a:t>orem ipsum dolor sit amet, consectetur adipiscing elit, sed do eiusmod tempor incididunt ut labore et dolore  Lorem ipsum dolor sit amet, consectetur adipiscing elit, sed do eiusmod tempor incididunt ut labore et dolore</a:t>
            </a:r>
          </a:p>
          <a:p>
            <a:pPr algn="l">
              <a:lnSpc>
                <a:spcPts val="2940"/>
              </a:lnSpc>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a:p>
            <a:pPr algn="l">
              <a:lnSpc>
                <a:spcPts val="2940"/>
              </a:lnSpc>
              <a:spcBef>
                <a:spcPct val="0"/>
              </a:spcBef>
            </a:pPr>
            <a:r>
              <a:rPr lang="en-US" sz="2100">
                <a:solidFill>
                  <a:srgbClr val="000000"/>
                </a:solidFill>
                <a:latin typeface="Arial"/>
                <a:ea typeface="Arial"/>
                <a:cs typeface="Arial"/>
                <a:sym typeface="Arial"/>
              </a:rPr>
              <a:t>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 Lorem ipsum dolor sit amet, consectetur adipiscing elit, sed do eiusmod tempor incididunt ut labore et dolore</a:t>
            </a:r>
          </a:p>
          <a:p>
            <a:pPr algn="l">
              <a:lnSpc>
                <a:spcPts val="2940"/>
              </a:lnSpc>
              <a:spcBef>
                <a:spcPct val="0"/>
              </a:spcBef>
            </a:pPr>
          </a:p>
        </p:txBody>
      </p:sp>
      <p:sp>
        <p:nvSpPr>
          <p:cNvPr name="Freeform 3" id="3"/>
          <p:cNvSpPr/>
          <p:nvPr/>
        </p:nvSpPr>
        <p:spPr>
          <a:xfrm flipH="false" flipV="false" rot="0">
            <a:off x="14989767" y="738597"/>
            <a:ext cx="2269533" cy="544688"/>
          </a:xfrm>
          <a:custGeom>
            <a:avLst/>
            <a:gdLst/>
            <a:ahLst/>
            <a:cxnLst/>
            <a:rect r="r" b="b" t="t" l="l"/>
            <a:pathLst>
              <a:path h="544688" w="2269533">
                <a:moveTo>
                  <a:pt x="0" y="0"/>
                </a:moveTo>
                <a:lnTo>
                  <a:pt x="2269533" y="0"/>
                </a:lnTo>
                <a:lnTo>
                  <a:pt x="2269533" y="544688"/>
                </a:lnTo>
                <a:lnTo>
                  <a:pt x="0" y="544688"/>
                </a:lnTo>
                <a:lnTo>
                  <a:pt x="0" y="0"/>
                </a:lnTo>
                <a:close/>
              </a:path>
            </a:pathLst>
          </a:custGeom>
          <a:blipFill>
            <a:blip r:embed="rId2"/>
            <a:stretch>
              <a:fillRect l="0" t="0" r="0" b="0"/>
            </a:stretch>
          </a:blipFill>
        </p:spPr>
      </p:sp>
      <p:sp>
        <p:nvSpPr>
          <p:cNvPr name="TextBox 4" id="4"/>
          <p:cNvSpPr txBox="true"/>
          <p:nvPr/>
        </p:nvSpPr>
        <p:spPr>
          <a:xfrm rot="0">
            <a:off x="1095706" y="1707522"/>
            <a:ext cx="6473783" cy="1152525"/>
          </a:xfrm>
          <a:prstGeom prst="rect">
            <a:avLst/>
          </a:prstGeom>
        </p:spPr>
        <p:txBody>
          <a:bodyPr anchor="t" rtlCol="false" tIns="0" lIns="0" bIns="0" rIns="0">
            <a:spAutoFit/>
          </a:bodyPr>
          <a:lstStyle/>
          <a:p>
            <a:pPr algn="l">
              <a:lnSpc>
                <a:spcPts val="8400"/>
              </a:lnSpc>
              <a:spcBef>
                <a:spcPct val="0"/>
              </a:spcBef>
            </a:pPr>
            <a:r>
              <a:rPr lang="en-US" b="true" sz="6000">
                <a:solidFill>
                  <a:srgbClr val="000000"/>
                </a:solidFill>
                <a:latin typeface="Arial Bold"/>
                <a:ea typeface="Arial Bold"/>
                <a:cs typeface="Arial Bold"/>
                <a:sym typeface="Arial Bold"/>
              </a:rPr>
              <a:t>Heading</a:t>
            </a: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grpSp>
        <p:nvGrpSpPr>
          <p:cNvPr name="Group 2" id="2"/>
          <p:cNvGrpSpPr/>
          <p:nvPr/>
        </p:nvGrpSpPr>
        <p:grpSpPr>
          <a:xfrm rot="0">
            <a:off x="0" y="0"/>
            <a:ext cx="18288000" cy="2046280"/>
            <a:chOff x="0" y="0"/>
            <a:chExt cx="4816593" cy="538938"/>
          </a:xfrm>
        </p:grpSpPr>
        <p:sp>
          <p:nvSpPr>
            <p:cNvPr name="Freeform 3" id="3"/>
            <p:cNvSpPr/>
            <p:nvPr/>
          </p:nvSpPr>
          <p:spPr>
            <a:xfrm flipH="false" flipV="false" rot="0">
              <a:off x="0" y="0"/>
              <a:ext cx="4816592" cy="538938"/>
            </a:xfrm>
            <a:custGeom>
              <a:avLst/>
              <a:gdLst/>
              <a:ahLst/>
              <a:cxnLst/>
              <a:rect r="r" b="b" t="t" l="l"/>
              <a:pathLst>
                <a:path h="538938" w="4816592">
                  <a:moveTo>
                    <a:pt x="0" y="0"/>
                  </a:moveTo>
                  <a:lnTo>
                    <a:pt x="4816592" y="0"/>
                  </a:lnTo>
                  <a:lnTo>
                    <a:pt x="4816592" y="538938"/>
                  </a:lnTo>
                  <a:lnTo>
                    <a:pt x="0" y="538938"/>
                  </a:lnTo>
                  <a:close/>
                </a:path>
              </a:pathLst>
            </a:custGeom>
            <a:solidFill>
              <a:srgbClr val="1C953F"/>
            </a:solidFill>
          </p:spPr>
        </p:sp>
        <p:sp>
          <p:nvSpPr>
            <p:cNvPr name="TextBox 4" id="4"/>
            <p:cNvSpPr txBox="true"/>
            <p:nvPr/>
          </p:nvSpPr>
          <p:spPr>
            <a:xfrm>
              <a:off x="0" y="-38100"/>
              <a:ext cx="4816593" cy="577038"/>
            </a:xfrm>
            <a:prstGeom prst="rect">
              <a:avLst/>
            </a:prstGeom>
          </p:spPr>
          <p:txBody>
            <a:bodyPr anchor="ctr" rtlCol="false" tIns="50800" lIns="50800" bIns="50800" rIns="50800"/>
            <a:lstStyle/>
            <a:p>
              <a:pPr algn="ctr">
                <a:lnSpc>
                  <a:spcPts val="2659"/>
                </a:lnSpc>
                <a:spcBef>
                  <a:spcPct val="0"/>
                </a:spcBef>
              </a:pPr>
            </a:p>
          </p:txBody>
        </p:sp>
      </p:grpSp>
      <p:sp>
        <p:nvSpPr>
          <p:cNvPr name="Freeform 5" id="5"/>
          <p:cNvSpPr/>
          <p:nvPr/>
        </p:nvSpPr>
        <p:spPr>
          <a:xfrm flipH="false" flipV="false" rot="0">
            <a:off x="15017770" y="770254"/>
            <a:ext cx="2241530" cy="537967"/>
          </a:xfrm>
          <a:custGeom>
            <a:avLst/>
            <a:gdLst/>
            <a:ahLst/>
            <a:cxnLst/>
            <a:rect r="r" b="b" t="t" l="l"/>
            <a:pathLst>
              <a:path h="537967" w="2241530">
                <a:moveTo>
                  <a:pt x="0" y="0"/>
                </a:moveTo>
                <a:lnTo>
                  <a:pt x="2241530" y="0"/>
                </a:lnTo>
                <a:lnTo>
                  <a:pt x="2241530" y="537967"/>
                </a:lnTo>
                <a:lnTo>
                  <a:pt x="0" y="537967"/>
                </a:lnTo>
                <a:lnTo>
                  <a:pt x="0" y="0"/>
                </a:lnTo>
                <a:close/>
              </a:path>
            </a:pathLst>
          </a:custGeom>
          <a:blipFill>
            <a:blip r:embed="rId2"/>
            <a:stretch>
              <a:fillRect l="0" t="0" r="0" b="0"/>
            </a:stretch>
          </a:blipFill>
        </p:spPr>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name="Freeform 2" id="2"/>
          <p:cNvSpPr/>
          <p:nvPr/>
        </p:nvSpPr>
        <p:spPr>
          <a:xfrm flipH="false" flipV="false" rot="0">
            <a:off x="14989767" y="738597"/>
            <a:ext cx="2269533" cy="544688"/>
          </a:xfrm>
          <a:custGeom>
            <a:avLst/>
            <a:gdLst/>
            <a:ahLst/>
            <a:cxnLst/>
            <a:rect r="r" b="b" t="t" l="l"/>
            <a:pathLst>
              <a:path h="544688" w="2269533">
                <a:moveTo>
                  <a:pt x="0" y="0"/>
                </a:moveTo>
                <a:lnTo>
                  <a:pt x="2269533" y="0"/>
                </a:lnTo>
                <a:lnTo>
                  <a:pt x="2269533" y="544688"/>
                </a:lnTo>
                <a:lnTo>
                  <a:pt x="0" y="544688"/>
                </a:lnTo>
                <a:lnTo>
                  <a:pt x="0" y="0"/>
                </a:lnTo>
                <a:close/>
              </a:path>
            </a:pathLst>
          </a:custGeom>
          <a:blipFill>
            <a:blip r:embed="rId2"/>
            <a:stretch>
              <a:fillRect l="0" t="0" r="0" b="0"/>
            </a:stretch>
          </a:blipFill>
        </p:spPr>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DAGukzietc8</dc:identifier>
  <dcterms:modified xsi:type="dcterms:W3CDTF">2011-08-01T06:04:30Z</dcterms:modified>
  <cp:revision>1</cp:revision>
  <dc:title>L26en PowerPointTemplate</dc:title>
</cp:coreProperties>
</file>